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44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80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47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60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08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984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15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07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43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599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81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F1B02-FCEE-4E1C-8DCB-FCBF2C573150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0F36F-BD9B-412E-B5A1-FCEE42A694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8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944215"/>
          </a:xfrm>
        </p:spPr>
        <p:txBody>
          <a:bodyPr/>
          <a:lstStyle/>
          <a:p>
            <a:r>
              <a:rPr lang="cs-CZ" dirty="0"/>
              <a:t>Psychologie jako věda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85725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16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2 druhy věd: společenské a exaktní (přírodní)</a:t>
            </a:r>
          </a:p>
          <a:p>
            <a:r>
              <a:rPr lang="cs-CZ" dirty="0"/>
              <a:t>zakladatel Aristoteles (spis “O duši“)</a:t>
            </a:r>
          </a:p>
          <a:p>
            <a:r>
              <a:rPr lang="cs-CZ" dirty="0"/>
              <a:t>                       - spolupracuje jak s přírodními (biologie) tak humanitními (filosofie) vědami</a:t>
            </a:r>
          </a:p>
          <a:p>
            <a:r>
              <a:rPr lang="cs-CZ" dirty="0"/>
              <a:t>psýché = duše ; logos = rozum, věda</a:t>
            </a:r>
          </a:p>
          <a:p>
            <a:r>
              <a:rPr lang="cs-CZ" dirty="0"/>
              <a:t> dříve součástí filosofie - oddělení v 1879 - Wilhelm </a:t>
            </a:r>
            <a:r>
              <a:rPr lang="cs-CZ" dirty="0" err="1"/>
              <a:t>Wundt</a:t>
            </a:r>
            <a:r>
              <a:rPr lang="cs-CZ" dirty="0"/>
              <a:t> –</a:t>
            </a:r>
          </a:p>
          <a:p>
            <a:r>
              <a:rPr lang="cs-CZ" dirty="0"/>
              <a:t>1. psychologická  laboratoř - fyziolog, zkoumal, co člověk dělá v určitých situacích </a:t>
            </a:r>
          </a:p>
        </p:txBody>
      </p:sp>
    </p:spTree>
    <p:extLst>
      <p:ext uri="{BB962C8B-B14F-4D97-AF65-F5344CB8AC3E}">
        <p14:creationId xmlns:p14="http://schemas.microsoft.com/office/powerpoint/2010/main" val="361302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Předmět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i="1" u="sng" dirty="0">
                <a:solidFill>
                  <a:srgbClr val="FF0000"/>
                </a:solidFill>
              </a:rPr>
              <a:t>Prožívání:</a:t>
            </a:r>
            <a:r>
              <a:rPr lang="cs-CZ" dirty="0">
                <a:solidFill>
                  <a:srgbClr val="FF0000"/>
                </a:solidFill>
              </a:rPr>
              <a:t> </a:t>
            </a:r>
          </a:p>
          <a:p>
            <a:r>
              <a:rPr lang="cs-CZ" dirty="0"/>
              <a:t>souhrnný název pro všechny vnitřní subjektivní psychické procesy a stavy (vjemy, představy, city,  </a:t>
            </a:r>
            <a:r>
              <a:rPr lang="cs-CZ" dirty="0" smtClean="0"/>
              <a:t>rozhodování</a:t>
            </a:r>
          </a:p>
          <a:p>
            <a:r>
              <a:rPr lang="cs-CZ" i="1" u="sng" dirty="0" smtClean="0">
                <a:solidFill>
                  <a:srgbClr val="FF0000"/>
                </a:solidFill>
              </a:rPr>
              <a:t>Chování</a:t>
            </a:r>
            <a:r>
              <a:rPr lang="cs-CZ" i="1" u="sng" dirty="0">
                <a:solidFill>
                  <a:srgbClr val="FF0000"/>
                </a:solidFill>
              </a:rPr>
              <a:t>:</a:t>
            </a:r>
            <a:r>
              <a:rPr lang="cs-CZ" dirty="0"/>
              <a:t> souhrn vnějších projevů našeho prožívání (pohyby, postoj, reakce,…)</a:t>
            </a:r>
          </a:p>
          <a:p>
            <a:r>
              <a:rPr lang="cs-CZ" dirty="0"/>
              <a:t>na způsob chování má vliv i naše zkušenost</a:t>
            </a:r>
          </a:p>
          <a:p>
            <a:pPr marL="0" indent="0">
              <a:buNone/>
            </a:pPr>
            <a:r>
              <a:rPr lang="cs-CZ" dirty="0"/>
              <a:t> - </a:t>
            </a:r>
            <a:r>
              <a:rPr lang="cs-CZ" u="sng" dirty="0"/>
              <a:t>expresivní</a:t>
            </a:r>
            <a:r>
              <a:rPr lang="cs-CZ" dirty="0"/>
              <a:t> - skutečné pocity a smýšlení</a:t>
            </a:r>
          </a:p>
          <a:p>
            <a:pPr marL="0" indent="0">
              <a:buNone/>
            </a:pPr>
            <a:r>
              <a:rPr lang="cs-CZ" dirty="0"/>
              <a:t>-  </a:t>
            </a:r>
            <a:r>
              <a:rPr lang="cs-CZ" u="sng" dirty="0"/>
              <a:t>adaptivní</a:t>
            </a:r>
            <a:r>
              <a:rPr lang="cs-CZ" dirty="0"/>
              <a:t> - přizpůsobení situaci, zastírání, 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48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u="sng" dirty="0"/>
              <a:t>* Psychika:</a:t>
            </a:r>
            <a:r>
              <a:rPr lang="cs-CZ" dirty="0"/>
              <a:t> duševno; souhrn duševních vlastností, procesů a stavů (vnitřní svět člověka)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362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Cíle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- </a:t>
            </a:r>
            <a:r>
              <a:rPr lang="cs-CZ" dirty="0"/>
              <a:t>rozpoznat vlivy na chování člověka, zjišťovat příčiny nemocí a řešit</a:t>
            </a:r>
          </a:p>
          <a:p>
            <a:r>
              <a:rPr lang="cs-CZ" dirty="0"/>
              <a:t> - pomáhá nejen nemocným, ale i zdravým lidem např.: motivace, poznání sebe sama, relaxace, zátěžové situace, nové situace</a:t>
            </a:r>
          </a:p>
        </p:txBody>
      </p:sp>
    </p:spTree>
    <p:extLst>
      <p:ext uri="{BB962C8B-B14F-4D97-AF65-F5344CB8AC3E}">
        <p14:creationId xmlns:p14="http://schemas.microsoft.com/office/powerpoint/2010/main" val="406771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Psychologické vědy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i="1" u="sng" dirty="0"/>
              <a:t>a) Základní</a:t>
            </a:r>
            <a:endParaRPr lang="cs-CZ" dirty="0"/>
          </a:p>
          <a:p>
            <a:r>
              <a:rPr lang="cs-CZ" dirty="0"/>
              <a:t> </a:t>
            </a:r>
            <a:r>
              <a:rPr lang="cs-CZ" u="sng" dirty="0"/>
              <a:t>Obecná psychologie </a:t>
            </a:r>
            <a:r>
              <a:rPr lang="cs-CZ" dirty="0"/>
              <a:t>– zákl. teoretické otázky psychologie</a:t>
            </a:r>
          </a:p>
          <a:p>
            <a:r>
              <a:rPr lang="cs-CZ" dirty="0"/>
              <a:t> </a:t>
            </a:r>
            <a:r>
              <a:rPr lang="cs-CZ" u="sng" dirty="0"/>
              <a:t>Psychologie osobnosti </a:t>
            </a:r>
            <a:r>
              <a:rPr lang="cs-CZ" dirty="0"/>
              <a:t>– struktura a vývoj osobnosti</a:t>
            </a:r>
          </a:p>
          <a:p>
            <a:r>
              <a:rPr lang="cs-CZ" dirty="0"/>
              <a:t> </a:t>
            </a:r>
            <a:r>
              <a:rPr lang="cs-CZ" u="sng" dirty="0"/>
              <a:t>Vývojová psychologie </a:t>
            </a:r>
            <a:r>
              <a:rPr lang="cs-CZ" dirty="0"/>
              <a:t>– zkoumá psychický vývoj člověka + činitele, kteří ho ovlivňují</a:t>
            </a:r>
          </a:p>
          <a:p>
            <a:r>
              <a:rPr lang="cs-CZ" dirty="0"/>
              <a:t> </a:t>
            </a:r>
            <a:r>
              <a:rPr lang="cs-CZ" u="sng" dirty="0"/>
              <a:t>Sociální psychologie </a:t>
            </a:r>
            <a:r>
              <a:rPr lang="cs-CZ" dirty="0"/>
              <a:t>– zkoumá začleňování člověka do společnost</a:t>
            </a:r>
          </a:p>
          <a:p>
            <a:r>
              <a:rPr lang="cs-CZ" dirty="0"/>
              <a:t> </a:t>
            </a:r>
            <a:r>
              <a:rPr lang="cs-CZ" u="sng" dirty="0"/>
              <a:t> Psychopatologie </a:t>
            </a:r>
            <a:r>
              <a:rPr lang="cs-CZ" dirty="0"/>
              <a:t>– otázky psych. poruch a zkoumá příčiny jejich vzniku + hledá metody léčby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528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i="1" u="sng" dirty="0"/>
              <a:t>b) Aplikované (praktické)</a:t>
            </a:r>
            <a:endParaRPr lang="cs-CZ" dirty="0"/>
          </a:p>
          <a:p>
            <a:r>
              <a:rPr lang="cs-CZ" dirty="0"/>
              <a:t>  </a:t>
            </a:r>
            <a:r>
              <a:rPr lang="cs-CZ" u="sng" dirty="0"/>
              <a:t>Pedagogická psychologie </a:t>
            </a:r>
            <a:r>
              <a:rPr lang="cs-CZ" dirty="0"/>
              <a:t>–zkoumá </a:t>
            </a:r>
            <a:r>
              <a:rPr lang="cs-CZ" dirty="0" err="1"/>
              <a:t>probl</a:t>
            </a:r>
            <a:r>
              <a:rPr lang="cs-CZ" dirty="0"/>
              <a:t>. účinného vyučování</a:t>
            </a:r>
          </a:p>
          <a:p>
            <a:r>
              <a:rPr lang="cs-CZ" u="sng" dirty="0"/>
              <a:t> Klinická psychologie </a:t>
            </a:r>
            <a:r>
              <a:rPr lang="cs-CZ" dirty="0"/>
              <a:t>– diagnostika </a:t>
            </a:r>
            <a:r>
              <a:rPr lang="cs-CZ" dirty="0" err="1"/>
              <a:t>duš</a:t>
            </a:r>
            <a:r>
              <a:rPr lang="cs-CZ" dirty="0"/>
              <a:t>. nemocí + psychoterapie</a:t>
            </a:r>
          </a:p>
          <a:p>
            <a:r>
              <a:rPr lang="cs-CZ" u="sng" dirty="0"/>
              <a:t>Poradenská psychologie </a:t>
            </a:r>
            <a:r>
              <a:rPr lang="cs-CZ" dirty="0"/>
              <a:t>– školní, </a:t>
            </a:r>
            <a:r>
              <a:rPr lang="cs-CZ" dirty="0" err="1"/>
              <a:t>vých</a:t>
            </a:r>
            <a:r>
              <a:rPr lang="cs-CZ" dirty="0"/>
              <a:t>., profesní a manželské</a:t>
            </a:r>
          </a:p>
          <a:p>
            <a:r>
              <a:rPr lang="cs-CZ" u="sng" dirty="0"/>
              <a:t>Soudní (forenzní) psychologie </a:t>
            </a:r>
            <a:r>
              <a:rPr lang="cs-CZ" dirty="0"/>
              <a:t>– studuje zločinnost, </a:t>
            </a:r>
            <a:r>
              <a:rPr lang="cs-CZ" dirty="0" err="1" smtClean="0"/>
              <a:t>psychologi</a:t>
            </a:r>
            <a:r>
              <a:rPr lang="cs-CZ" dirty="0" smtClean="0"/>
              <a:t> </a:t>
            </a:r>
            <a:r>
              <a:rPr lang="cs-CZ" dirty="0" err="1" smtClean="0"/>
              <a:t>ipachatelů</a:t>
            </a:r>
            <a:r>
              <a:rPr lang="cs-CZ" dirty="0" smtClean="0"/>
              <a:t> </a:t>
            </a:r>
            <a:r>
              <a:rPr lang="cs-CZ" dirty="0"/>
              <a:t>trestných činů , psych. expertizy pro soud</a:t>
            </a:r>
          </a:p>
          <a:p>
            <a:r>
              <a:rPr lang="cs-CZ" u="sng" dirty="0"/>
              <a:t>Psychologie zdraví, práce, reklamy, sportu, umění </a:t>
            </a:r>
            <a:r>
              <a:rPr lang="cs-CZ" dirty="0"/>
              <a:t>, atd...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43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Metody psychologického výzkumu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i="1" u="sng" dirty="0"/>
              <a:t>a) Pozorování</a:t>
            </a:r>
            <a:endParaRPr lang="cs-CZ" dirty="0"/>
          </a:p>
          <a:p>
            <a:r>
              <a:rPr lang="cs-CZ" dirty="0"/>
              <a:t>- sledujeme člověka a jeho projevy bez zásahu psychologa</a:t>
            </a:r>
          </a:p>
          <a:p>
            <a:r>
              <a:rPr lang="cs-CZ" dirty="0"/>
              <a:t>- zaznamenání pozorování</a:t>
            </a:r>
          </a:p>
          <a:p>
            <a:pPr lvl="0"/>
            <a:r>
              <a:rPr lang="cs-CZ" b="1" u="sng" dirty="0"/>
              <a:t>Extrospekce</a:t>
            </a:r>
            <a:r>
              <a:rPr lang="cs-CZ" dirty="0"/>
              <a:t> (pozorování vnějších projevů v přirozených anebo sociálně upravených situacích)</a:t>
            </a:r>
          </a:p>
          <a:p>
            <a:pPr lvl="0"/>
            <a:r>
              <a:rPr lang="cs-CZ" b="1" u="sng" dirty="0"/>
              <a:t>Introspekce </a:t>
            </a:r>
            <a:r>
              <a:rPr lang="cs-CZ" dirty="0"/>
              <a:t>(pozorování vlastních vnitřních psychických jevů) </a:t>
            </a:r>
          </a:p>
          <a:p>
            <a:r>
              <a:rPr lang="cs-CZ" dirty="0"/>
              <a:t> </a:t>
            </a:r>
          </a:p>
          <a:p>
            <a:r>
              <a:rPr lang="cs-CZ" b="1" i="1" u="sng" dirty="0"/>
              <a:t>b) Experiment</a:t>
            </a:r>
            <a:endParaRPr lang="cs-CZ" dirty="0"/>
          </a:p>
          <a:p>
            <a:r>
              <a:rPr lang="cs-CZ" dirty="0"/>
              <a:t>- vědecká metoda – zasahujeme do podmínek a vlivů na zkoumanou osobu </a:t>
            </a:r>
            <a:r>
              <a:rPr lang="cs-CZ" dirty="0" smtClean="0"/>
              <a:t>-&gt; </a:t>
            </a:r>
            <a:r>
              <a:rPr lang="cs-CZ" dirty="0"/>
              <a:t>vyjadřujeme souvislosti</a:t>
            </a:r>
          </a:p>
          <a:p>
            <a:r>
              <a:rPr lang="cs-CZ" dirty="0"/>
              <a:t>- využití dalších výzkumných metod (dotazník, rozhovor, analýza,…)</a:t>
            </a:r>
          </a:p>
          <a:p>
            <a:r>
              <a:rPr lang="cs-CZ" dirty="0"/>
              <a:t> </a:t>
            </a:r>
          </a:p>
          <a:p>
            <a:r>
              <a:rPr lang="cs-CZ" b="1" i="1" u="sng" dirty="0"/>
              <a:t>c) Explorační (zjišťující) metody</a:t>
            </a:r>
            <a:endParaRPr lang="cs-CZ" dirty="0"/>
          </a:p>
          <a:p>
            <a:r>
              <a:rPr lang="cs-CZ" dirty="0"/>
              <a:t>- sociálně-psychologické výzkumné metody – slouží k odběru dat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92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322</Words>
  <Application>Microsoft Office PowerPoint</Application>
  <PresentationFormat>Předvádění na obrazovce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Psychologie jako věda</vt:lpstr>
      <vt:lpstr>Psychologie</vt:lpstr>
      <vt:lpstr>Předmět psychologie</vt:lpstr>
      <vt:lpstr>Prezentace aplikace PowerPoint</vt:lpstr>
      <vt:lpstr>Cíle psychologie</vt:lpstr>
      <vt:lpstr>Psychologické vědy</vt:lpstr>
      <vt:lpstr>Prezentace aplikace PowerPoint</vt:lpstr>
      <vt:lpstr>Metody psychologického výzkumu </vt:lpstr>
    </vt:vector>
  </TitlesOfParts>
  <Company>Karlínksé gymnázium, Pernerova 273/25, Praha 8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Psychologie jako věda</dc:title>
  <dc:creator>Pavlíková, Zdeňka</dc:creator>
  <cp:lastModifiedBy>Pavlíková, Zdeňka</cp:lastModifiedBy>
  <cp:revision>10</cp:revision>
  <dcterms:created xsi:type="dcterms:W3CDTF">2017-09-21T08:08:44Z</dcterms:created>
  <dcterms:modified xsi:type="dcterms:W3CDTF">2018-10-01T07:20:27Z</dcterms:modified>
</cp:coreProperties>
</file>