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538EB-02EC-4E33-B547-A6790FB5BC43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767EB-EF14-4190-B20F-A776C5563D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6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které rostliny a živočichové pocházejí z Ameriky?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767EB-EF14-4190-B20F-A776C5563DA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923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člověk jako pán přírody? – ozonová díra, těžba surovin, oteplení Země, udržitelný růst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767EB-EF14-4190-B20F-A776C5563DA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53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FA15B22-CF0F-4424-918E-C3CD8D7467B4}" type="datetimeFigureOut">
              <a:rPr lang="cs-CZ" smtClean="0"/>
              <a:t>27.8.2015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4050B8D-0874-49A2-BD55-AB5AA6C95C4D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Úvodní hodina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84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zkušenosti - děti</a:t>
            </a:r>
          </a:p>
          <a:p>
            <a:r>
              <a:rPr lang="cs-CZ" dirty="0" smtClean="0"/>
              <a:t>pohyb</a:t>
            </a:r>
          </a:p>
          <a:p>
            <a:r>
              <a:rPr lang="cs-CZ" dirty="0" smtClean="0"/>
              <a:t>růst </a:t>
            </a:r>
            <a:r>
              <a:rPr lang="cs-CZ" dirty="0" smtClean="0">
                <a:sym typeface="Wingdings" panose="05000000000000000000" pitchFamily="2" charset="2"/>
              </a:rPr>
              <a:t> diferenciace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rozmnožování – semena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jídlo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druhy, tvary, barvy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využívání rostlin od neolitické revoluce – zemědělská výroba – první civilizace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a živý svět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12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hromadění a upřesňování poznatků- </a:t>
            </a:r>
            <a:r>
              <a:rPr lang="cs-CZ" b="1" dirty="0" smtClean="0"/>
              <a:t>pozorování</a:t>
            </a:r>
          </a:p>
          <a:p>
            <a:r>
              <a:rPr lang="cs-CZ" b="1" dirty="0" smtClean="0"/>
              <a:t>zobecňování a vysvětlování souvislostí</a:t>
            </a:r>
          </a:p>
          <a:p>
            <a:r>
              <a:rPr lang="cs-CZ" dirty="0" smtClean="0"/>
              <a:t>zobecňování a vysvětlování </a:t>
            </a:r>
            <a:r>
              <a:rPr lang="cs-CZ" b="1" dirty="0" smtClean="0"/>
              <a:t>dějů</a:t>
            </a:r>
          </a:p>
          <a:p>
            <a:r>
              <a:rPr lang="cs-CZ" b="1" dirty="0" smtClean="0"/>
              <a:t>nové objevy</a:t>
            </a:r>
          </a:p>
          <a:p>
            <a:r>
              <a:rPr lang="cs-CZ" dirty="0" smtClean="0"/>
              <a:t>ve škole zjednodušena</a:t>
            </a:r>
          </a:p>
          <a:p>
            <a:r>
              <a:rPr lang="cs-CZ" dirty="0" smtClean="0"/>
              <a:t>věda nezmůže všechno a hlavně ne hned- medicína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BIOLOGIE JAKO VĚDA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91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43608" y="2348880"/>
            <a:ext cx="7408862" cy="3451225"/>
          </a:xfrm>
        </p:spPr>
        <p:txBody>
          <a:bodyPr/>
          <a:lstStyle/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věda</a:t>
            </a:r>
            <a:r>
              <a:rPr lang="cs-CZ" b="1" dirty="0" smtClean="0"/>
              <a:t>, zabývající se organismy a vším, co s tím souvisí</a:t>
            </a:r>
          </a:p>
          <a:p>
            <a:pPr marL="0" indent="0" algn="ctr">
              <a:buNone/>
            </a:pPr>
            <a:r>
              <a:rPr lang="cs-CZ" b="1" dirty="0" smtClean="0"/>
              <a:t>od buněk až po biomy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6655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352</TotalTime>
  <Words>107</Words>
  <Application>Microsoft Office PowerPoint</Application>
  <PresentationFormat>Předvádění na obrazovce (4:3)</PresentationFormat>
  <Paragraphs>25</Paragraphs>
  <Slides>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Vlnění</vt:lpstr>
      <vt:lpstr>BIOLOGIE</vt:lpstr>
      <vt:lpstr>Člověk a živý svět</vt:lpstr>
      <vt:lpstr>BIOLOGIE JAKO VĚDA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BIOLOGIE</dc:title>
  <dc:creator>Uživatel</dc:creator>
  <cp:lastModifiedBy>Suchý, František</cp:lastModifiedBy>
  <cp:revision>6</cp:revision>
  <dcterms:created xsi:type="dcterms:W3CDTF">2014-07-04T15:45:23Z</dcterms:created>
  <dcterms:modified xsi:type="dcterms:W3CDTF">2015-08-27T08:18:21Z</dcterms:modified>
</cp:coreProperties>
</file>